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C3618C-B9F1-BE97-60D1-610A6C15A77D}"/>
              </a:ext>
            </a:extLst>
          </p:cNvPr>
          <p:cNvSpPr/>
          <p:nvPr/>
        </p:nvSpPr>
        <p:spPr>
          <a:xfrm>
            <a:off x="1339913" y="1756373"/>
            <a:ext cx="2734146" cy="3834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EECEA-E4C8-A87B-6A95-827708D877CA}"/>
              </a:ext>
            </a:extLst>
          </p:cNvPr>
          <p:cNvSpPr txBox="1"/>
          <p:nvPr/>
        </p:nvSpPr>
        <p:spPr>
          <a:xfrm>
            <a:off x="1810693" y="3313568"/>
            <a:ext cx="16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붙이기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2024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 err="1"/>
              <a:t>c++</a:t>
            </a:r>
            <a:endParaRPr lang="en-US" altLang="ko-KR" b="1" dirty="0"/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549244" y="1760897"/>
            <a:ext cx="61156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전반적인 서버의 구조와 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https://youtu.be/WILVtBHlOO4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507400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337195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596490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596490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1249378" y="5260063"/>
            <a:ext cx="9225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진행중인 모든 게임 루프의 연산에 관여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 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 </a:t>
            </a:r>
            <a:r>
              <a:rPr lang="ko-KR" altLang="en-US" sz="1600" dirty="0"/>
              <a:t>하고자 하였다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24625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부분이다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부분이다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92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9266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진행중인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95E8-029D-4EB6-67E8-EE5668C51E39}"/>
              </a:ext>
            </a:extLst>
          </p:cNvPr>
          <p:cNvSpPr txBox="1"/>
          <p:nvPr/>
        </p:nvSpPr>
        <p:spPr>
          <a:xfrm>
            <a:off x="7822096" y="4896686"/>
            <a:ext cx="33822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SERVER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맴버함수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소켓의 포트번호를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리턴한다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1191</Words>
  <Application>Microsoft Office PowerPoint</Application>
  <PresentationFormat>와이드스크린</PresentationFormat>
  <Paragraphs>129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동재 김</cp:lastModifiedBy>
  <cp:revision>8</cp:revision>
  <dcterms:created xsi:type="dcterms:W3CDTF">2024-08-08T02:51:43Z</dcterms:created>
  <dcterms:modified xsi:type="dcterms:W3CDTF">2024-09-24T05:04:09Z</dcterms:modified>
</cp:coreProperties>
</file>